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67" r:id="rId5"/>
    <p:sldId id="271" r:id="rId6"/>
    <p:sldId id="273" r:id="rId7"/>
    <p:sldId id="272" r:id="rId8"/>
    <p:sldId id="274" r:id="rId9"/>
    <p:sldId id="275" r:id="rId10"/>
    <p:sldId id="283" r:id="rId11"/>
    <p:sldId id="281" r:id="rId12"/>
    <p:sldId id="280" r:id="rId13"/>
    <p:sldId id="282" r:id="rId14"/>
    <p:sldId id="299" r:id="rId15"/>
    <p:sldId id="300" r:id="rId16"/>
    <p:sldId id="301" r:id="rId17"/>
    <p:sldId id="285" r:id="rId18"/>
    <p:sldId id="286" r:id="rId19"/>
    <p:sldId id="288" r:id="rId20"/>
    <p:sldId id="289" r:id="rId21"/>
    <p:sldId id="290" r:id="rId22"/>
    <p:sldId id="287" r:id="rId23"/>
    <p:sldId id="291" r:id="rId24"/>
    <p:sldId id="277" r:id="rId25"/>
    <p:sldId id="278" r:id="rId26"/>
    <p:sldId id="284" r:id="rId27"/>
    <p:sldId id="279" r:id="rId28"/>
    <p:sldId id="26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 autoAdjust="0"/>
  </p:normalViewPr>
  <p:slideViewPr>
    <p:cSldViewPr showGuides="1">
      <p:cViewPr varScale="1">
        <p:scale>
          <a:sx n="78" d="100"/>
          <a:sy n="78" d="100"/>
        </p:scale>
        <p:origin x="1613" y="43"/>
      </p:cViewPr>
      <p:guideLst>
        <p:guide orient="horz" pos="2160"/>
        <p:guide pos="2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C977D-E2BA-4DDC-89FB-8A01BF7A9B59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4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www.fontawesome.com/" TargetMode="External"/><Relationship Id="rId4" Type="http://schemas.openxmlformats.org/officeDocument/2006/relationships/hyperlink" Target="https://www.canva.com/create/logos/" TargetMode="External"/><Relationship Id="rId3" Type="http://schemas.openxmlformats.org/officeDocument/2006/relationships/hyperlink" Target="https://swiperjs.com/" TargetMode="External"/><Relationship Id="rId2" Type="http://schemas.openxmlformats.org/officeDocument/2006/relationships/hyperlink" Target="https://supersimple.dev/" TargetMode="External"/><Relationship Id="rId1" Type="http://schemas.openxmlformats.org/officeDocument/2006/relationships/hyperlink" Target="https://fonts.google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" y="1340768"/>
            <a:ext cx="4085688" cy="33351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2313"/>
            <a:ext cx="9144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| Front  End Engineering-I  Project |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6750" y="1772816"/>
            <a:ext cx="5076057" cy="3932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Team Details:</a:t>
            </a:r>
            <a:endParaRPr lang="en-US" sz="2400" dirty="0">
              <a:solidFill>
                <a:schemeClr val="tx2">
                  <a:lumMod val="75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Project Group No. : PG-14</a:t>
            </a:r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Arshdeep Singh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(2310990129)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Arpit Uppal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(2310990128)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Arpan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(2310990127)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Arshita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(2310990130)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Faculty Coordinator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DR. </a:t>
            </a:r>
            <a:r>
              <a:rPr lang="en-IN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AMANDEEP KAUR</a:t>
            </a:r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021288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 Institute of Engineering and Technology, 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University, Punjab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1640" y="1772816"/>
            <a:ext cx="1368152" cy="1951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300" y="1628800"/>
            <a:ext cx="6843353" cy="4655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8264" y="2708920"/>
            <a:ext cx="201622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is the ﻿ part of the home tag html code it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symolises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basic structure of the header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Notice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use of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class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,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attributes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224" y="836711"/>
            <a:ext cx="2555776" cy="369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54" y="836712"/>
            <a:ext cx="3441152" cy="6185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098" y="836712"/>
            <a:ext cx="3164126" cy="42484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5698122"/>
            <a:ext cx="53285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Media queries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were used to make the website more mobile friendly and responsive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836930"/>
            <a:ext cx="9130665" cy="5136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3940" y="6093460"/>
            <a:ext cx="634936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GitHub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was used in the project as VLC (Version Control System)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309745" cy="2499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7945" y="4220845"/>
            <a:ext cx="355854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Here is the proof of that  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19707" b="16898"/>
          <a:stretch>
            <a:fillRect/>
          </a:stretch>
        </p:blipFill>
        <p:spPr>
          <a:xfrm>
            <a:off x="2083435" y="2348865"/>
            <a:ext cx="7060565" cy="4337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0"/>
            <a:ext cx="1142365" cy="191516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251460" y="3716655"/>
            <a:ext cx="1473200" cy="20300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Our Readme.md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file contains a local execution link !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4499610" y="908685"/>
            <a:ext cx="433451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Link to our Repository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https://github.com/Aiyaret-Sandhu/SEM1_FEE_PROJECT.git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3009900"/>
            <a:ext cx="9161145" cy="3688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8265" y="1700530"/>
            <a:ext cx="355854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 added a map of our store at the footer as well   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648"/>
          <a:stretch>
            <a:fillRect/>
          </a:stretch>
        </p:blipFill>
        <p:spPr>
          <a:xfrm>
            <a:off x="0" y="836711"/>
            <a:ext cx="3563888" cy="5954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"/>
          <a:stretch>
            <a:fillRect/>
          </a:stretch>
        </p:blipFill>
        <p:spPr>
          <a:xfrm>
            <a:off x="5940152" y="836711"/>
            <a:ext cx="3199523" cy="5920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43908" y="2659940"/>
            <a:ext cx="201622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pages have been designed to be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responsive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i.e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they look great on a computer and mobile devices alike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09474"/>
            <a:ext cx="4932040" cy="3148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933056"/>
            <a:ext cx="4644008" cy="3038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3884" y="1399542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login pages have been enhanced using </a:t>
            </a:r>
            <a:r>
              <a:rPr lang="en-IN" b="1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Javascript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onclick attribute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1884" y="4293096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single page therefore can work like two. Thus decreasing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Website load time. 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5201"/>
          <a:stretch>
            <a:fillRect/>
          </a:stretch>
        </p:blipFill>
        <p:spPr>
          <a:xfrm>
            <a:off x="1" y="3142788"/>
            <a:ext cx="7452320" cy="3814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01" r="4949" b="4850"/>
          <a:stretch>
            <a:fillRect/>
          </a:stretch>
        </p:blipFill>
        <p:spPr>
          <a:xfrm>
            <a:off x="6679651" y="861878"/>
            <a:ext cx="2483768" cy="4170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079" y="1426468"/>
            <a:ext cx="441023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-&gt; Buy now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buying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further consists of a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checkout page, order history page, etc.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t="23261" r="23603" b="24401"/>
          <a:stretch>
            <a:fillRect/>
          </a:stretch>
        </p:blipFill>
        <p:spPr>
          <a:xfrm>
            <a:off x="7740352" y="5373216"/>
            <a:ext cx="1008112" cy="648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26"/>
            <a:ext cx="9144000" cy="4855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085184"/>
            <a:ext cx="441023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First selecting the products, then 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enchanced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Checkout page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creates a working cart feature which automatically calculates the required cost.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941168"/>
            <a:ext cx="1409700" cy="74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3551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085184"/>
            <a:ext cx="441023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DELETE button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works too and the cost is adjusted automatically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116632"/>
            <a:ext cx="561662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:- Table of Contents -: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illustration vectorielle de rapport d'étape 2744945 Art vectoriel chez  Vecteezy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9000" r="9838" b="5704"/>
          <a:stretch>
            <a:fillRect/>
          </a:stretch>
        </p:blipFill>
        <p:spPr bwMode="auto">
          <a:xfrm>
            <a:off x="2997647" y="1496263"/>
            <a:ext cx="6122403" cy="46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496263"/>
            <a:ext cx="3600400" cy="515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Introduction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Problem Statement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Technical Details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Key Features 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Project Highlights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Bonus Feature(optional)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Conclusion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References/Links used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3096344" cy="1013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0" y="2067307"/>
            <a:ext cx="9144000" cy="468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932849"/>
            <a:ext cx="36901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Read More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option at the bottom leads to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 website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containing multiple blogs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-2285" y="3356992"/>
            <a:ext cx="6509056" cy="3331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1" b="5201"/>
          <a:stretch>
            <a:fillRect/>
          </a:stretch>
        </p:blipFill>
        <p:spPr>
          <a:xfrm>
            <a:off x="-2287" y="836712"/>
            <a:ext cx="6509058" cy="2899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0232" y="2596491"/>
            <a:ext cx="239401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any blog results in a new blog page that contains blogs written by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trusted users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5037" t="7477" r="32675" b="4640"/>
          <a:stretch>
            <a:fillRect/>
          </a:stretch>
        </p:blipFill>
        <p:spPr>
          <a:xfrm>
            <a:off x="6191672" y="2204864"/>
            <a:ext cx="2952328" cy="4464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305" y="1166380"/>
            <a:ext cx="6120680" cy="5574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project contains all the navigation all on the same page, Also you may click the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header text to navigate as well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 working cart feature that works on its own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Furthermore we have installed a sliding effect in our product and our reviews section which slides after approx. 7.5s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 blog page too. Which makes us an e-commerce, blog and introduction website all in one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added our own icon next to the title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Bonus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6283" r="11098"/>
          <a:stretch>
            <a:fillRect/>
          </a:stretch>
        </p:blipFill>
        <p:spPr>
          <a:xfrm>
            <a:off x="0" y="836712"/>
            <a:ext cx="5282052" cy="5818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8024" y="1412776"/>
            <a:ext cx="4283968" cy="502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This Project has been an eyeopener to all the respective members about the world of front-end engineering, e-commerce, and teamwork.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insight illuminated about the struggle experienced by small e-commerce websites  and the importance of a fully devoted workforce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Conclusion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Future Scope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9267" y="2276872"/>
            <a:ext cx="4032448" cy="253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he project will soon have: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It would also have an editable blog page.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An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editable user review page 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8194" name="Picture 2" descr="Scope Work Images - Free Download on Freepik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1" y="1057209"/>
            <a:ext cx="5220072" cy="52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814" y="1196752"/>
            <a:ext cx="8136904" cy="4343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1"/>
              </a:rPr>
              <a:t>https://fonts.google.com/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2"/>
              </a:rPr>
              <a:t>https://supersimple.dev/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3"/>
              </a:rPr>
              <a:t>https://swiperjs.com/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4"/>
              </a:rPr>
              <a:t>https://www.canva.com/create/logos/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5"/>
              </a:rPr>
              <a:t>  https://www.fontawesome.com/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References / Links Used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2132856"/>
            <a:ext cx="7920880" cy="31547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 T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HANK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Y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OU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!</a:t>
            </a:r>
            <a:endParaRPr lang="en-IN" sz="7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315" y="110488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Introduction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135" y="117305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SEO-FRIENDLY WEBSITE</a:t>
            </a:r>
            <a:endParaRPr lang="en-US" sz="2800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135" y="1916832"/>
            <a:ext cx="4176464" cy="359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titled “SEO-Friendly website“ is about 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Optimization ) and 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SERPs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Results Page) which enhances the productivity and organic network traffic over websites 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Theoretically, Any website may become SEO friendly ! Thus we had a wide range of ideas to choose from, which lead to the creation of our very own grocery website “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</a:t>
            </a:r>
            <a:r>
              <a:rPr lang="en-IN" sz="1400" dirty="0" err="1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Groco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”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2050" name="Picture 2" descr="Search Engine Optimization - infowiz Software Solu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0950"/>
            <a:ext cx="5504675" cy="55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682" y="1340768"/>
            <a:ext cx="8328939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bout 10,000+ new E-commerce websites are created every year in India alone. Yet  all of them fade away in dust. Big bulls like Flipkart and Amazon have dominated the Indian e-commerce search. So what is wrong with other E-commerce sites ? 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Maiandra GD" panose="020E0502030308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Problem Statement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ri Support | ArcGIS Technical Suppo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9" y="1484784"/>
            <a:ext cx="4552947" cy="45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061662"/>
            <a:ext cx="4942575" cy="539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HTML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HTML 5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,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CSS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CSS 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and minor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JAVASCRIPT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ES13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GOOGLE CHROME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</a:t>
            </a:r>
            <a:r>
              <a:rPr lang="en-IN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116.0.5845.188</a:t>
            </a:r>
            <a:r>
              <a:rPr lang="en-IN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default browser and reference browser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code editor used during the creation of the project is  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VS Code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1.78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GitHub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Version Control System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3.10.2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also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Google fonts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Poppins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 and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swiper.com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official site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swiper effect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Technical Details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9872" y="1700808"/>
            <a:ext cx="5796136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tackle this problem we need :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Foremost ,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An E-commerce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website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Unique ids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which separate each individual element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appropriate usage of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keywords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to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emphasize the element for easier SEO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usage of appropriate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meta tags  </a:t>
            </a:r>
            <a:endParaRPr lang="en-IN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make the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mobile friendly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as well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proper head , title and meta description tags </a:t>
            </a:r>
            <a:endParaRPr lang="en-IN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keyword-rich anchor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text in your links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Key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utoShape 4" descr="13 Essential Features of Successful Educational Application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9" name="AutoShape 6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324544" y="1656656"/>
            <a:ext cx="4248472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This is the title page of our project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1191"/>
            <a:ext cx="9144000" cy="5143500"/>
          </a:xfrm>
          <a:prstGeom prst="rect">
            <a:avLst/>
          </a:prstGeom>
          <a:ln w="12700" cap="sq">
            <a:solidFill>
              <a:srgbClr val="000000"/>
            </a:solidFill>
            <a:prstDash val="lgDashDotDot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Project Highlights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18" y="4809861"/>
            <a:ext cx="9154118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143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Notice the 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 in description tags , and title</a:t>
            </a:r>
            <a:endParaRPr lang="en-IN" b="1" dirty="0">
              <a:solidFill>
                <a:schemeClr val="tx2">
                  <a:lumMod val="50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8" y="1916832"/>
            <a:ext cx="9154153" cy="1075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1911" y="594928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Meta tags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a few meta tags that were used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0768"/>
            <a:ext cx="9180069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4491</Words>
  <Application>WPS Presentation</Application>
  <PresentationFormat>On-screen Show (4:3)</PresentationFormat>
  <Paragraphs>146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SimSun</vt:lpstr>
      <vt:lpstr>Wingdings</vt:lpstr>
      <vt:lpstr>Times New Roman</vt:lpstr>
      <vt:lpstr>MS PGothic</vt:lpstr>
      <vt:lpstr>Calibri</vt:lpstr>
      <vt:lpstr>Yu Gothic UI</vt:lpstr>
      <vt:lpstr>Yu Gothic UI Semilight</vt:lpstr>
      <vt:lpstr>Courier New</vt:lpstr>
      <vt:lpstr>Tahoma</vt:lpstr>
      <vt:lpstr>Yu Gothic UI Semibold</vt:lpstr>
      <vt:lpstr>Verdana</vt:lpstr>
      <vt:lpstr>Maiandra GD</vt:lpstr>
      <vt:lpstr>Yu Gothic UI Light</vt:lpstr>
      <vt:lpstr>Microsoft YaHei</vt:lpstr>
      <vt:lpstr>Arial Unicode MS</vt:lpstr>
      <vt:lpstr>Segoe UI Variable Text</vt:lpstr>
      <vt:lpstr>Bubble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arshs</cp:lastModifiedBy>
  <cp:revision>50</cp:revision>
  <dcterms:created xsi:type="dcterms:W3CDTF">2022-12-12T14:14:00Z</dcterms:created>
  <dcterms:modified xsi:type="dcterms:W3CDTF">2023-11-23T19:26:30Z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4EF4217E47D048EAAE297960E2BC12EF_12</vt:lpwstr>
  </property>
  <property fmtid="{D5CDD505-2E9C-101B-9397-08002B2CF9AE}" pid="3" name="KSOProductBuildVer">
    <vt:lpwstr>1033-12.2.0.13306</vt:lpwstr>
  </property>
</Properties>
</file>